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4AD9-4E30-4C96-B054-A4D8FCE861A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2DE1-A10A-48A4-B7FC-BFA0F58AE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apoti 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685800" y="228600"/>
            <a:ext cx="373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err="1" smtClean="0">
                <a:solidFill>
                  <a:schemeClr val="accent2"/>
                </a:solidFill>
              </a:rPr>
              <a:t>স্বা</a:t>
            </a:r>
            <a:endParaRPr lang="en-US" sz="8800" dirty="0" smtClean="0">
              <a:solidFill>
                <a:schemeClr val="accent2"/>
              </a:solidFill>
            </a:endParaRPr>
          </a:p>
          <a:p>
            <a:r>
              <a:rPr lang="en-US" sz="8800" dirty="0" smtClean="0">
                <a:solidFill>
                  <a:schemeClr val="accent2"/>
                </a:solidFill>
              </a:rPr>
              <a:t>গ</a:t>
            </a:r>
          </a:p>
          <a:p>
            <a:r>
              <a:rPr lang="en-US" sz="8800" dirty="0" smtClean="0">
                <a:solidFill>
                  <a:schemeClr val="accent2"/>
                </a:solidFill>
              </a:rPr>
              <a:t>ত</a:t>
            </a:r>
          </a:p>
          <a:p>
            <a:r>
              <a:rPr lang="en-US" sz="8800" dirty="0" smtClean="0">
                <a:solidFill>
                  <a:schemeClr val="accent2"/>
                </a:solidFill>
              </a:rPr>
              <a:t>ম</a:t>
            </a:r>
            <a:endParaRPr lang="en-US" sz="88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ne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43200"/>
            <a:ext cx="4724399" cy="2409825"/>
          </a:xfrm>
          <a:prstGeom prst="rect">
            <a:avLst/>
          </a:prstGeom>
        </p:spPr>
      </p:pic>
      <p:pic>
        <p:nvPicPr>
          <p:cNvPr id="1026" name="Picture 2" descr="C:\Users\Lotus computer\Desktop\20161118_20243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0" y="457200"/>
            <a:ext cx="6934200" cy="160020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/>
                <a:ea typeface="Calibri"/>
              </a:rPr>
              <a:t>c~‡Y©›`y `</a:t>
            </a:r>
            <a:r>
              <a:rPr lang="en-US" sz="3200" dirty="0" err="1" smtClean="0">
                <a:latin typeface="SutonnyMJ"/>
                <a:ea typeface="Calibri"/>
              </a:rPr>
              <a:t>w¯Í`vi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PÆMÖv‡gi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cwUqv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Dc‡Rjvi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ajNvU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MÖv‡g</a:t>
            </a:r>
            <a:r>
              <a:rPr lang="en-US" sz="3200" dirty="0" smtClean="0">
                <a:latin typeface="SutonnyMJ"/>
                <a:ea typeface="Calibri"/>
              </a:rPr>
              <a:t> 1909 </a:t>
            </a:r>
            <a:r>
              <a:rPr lang="en-US" sz="3200" dirty="0" err="1" smtClean="0">
                <a:latin typeface="SutonnyMJ"/>
                <a:ea typeface="Calibri"/>
              </a:rPr>
              <a:t>wLªóv‡ãi</a:t>
            </a:r>
            <a:r>
              <a:rPr lang="en-US" sz="3200" dirty="0" smtClean="0">
                <a:latin typeface="SutonnyMJ"/>
                <a:ea typeface="Calibri"/>
              </a:rPr>
              <a:t> 20 G </a:t>
            </a:r>
            <a:r>
              <a:rPr lang="en-US" sz="3200" dirty="0" err="1" smtClean="0">
                <a:latin typeface="SutonnyMJ"/>
                <a:ea typeface="Calibri"/>
              </a:rPr>
              <a:t>Ryb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Rb¥MÖnY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K‡ib</a:t>
            </a:r>
            <a:endParaRPr lang="en-US" sz="3200" dirty="0"/>
          </a:p>
        </p:txBody>
      </p:sp>
      <p:pic>
        <p:nvPicPr>
          <p:cNvPr id="20483" name="Picture 3" descr="E:\Nekles pic\9(!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4495800" cy="4114800"/>
          </a:xfrm>
          <a:prstGeom prst="rect">
            <a:avLst/>
          </a:prstGeom>
          <a:noFill/>
        </p:spPr>
      </p:pic>
      <p:pic>
        <p:nvPicPr>
          <p:cNvPr id="20484" name="Picture 4" descr="E:\Nekles pic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62200"/>
            <a:ext cx="3581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133600" y="381000"/>
            <a:ext cx="5257800" cy="1371600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/>
                <a:ea typeface="Calibri"/>
              </a:rPr>
              <a:t>cÖKvwkZ</a:t>
            </a:r>
            <a:r>
              <a:rPr lang="en-US" sz="3600" dirty="0" smtClean="0">
                <a:latin typeface="SutonnyMJ"/>
                <a:ea typeface="Calibri"/>
              </a:rPr>
              <a:t> </a:t>
            </a:r>
            <a:r>
              <a:rPr lang="en-US" sz="3600" dirty="0" err="1" smtClean="0">
                <a:latin typeface="SutonnyMJ"/>
                <a:ea typeface="Calibri"/>
              </a:rPr>
              <a:t>MÖ‡š’i</a:t>
            </a:r>
            <a:r>
              <a:rPr lang="en-US" sz="3600" dirty="0" smtClean="0">
                <a:latin typeface="SutonnyMJ"/>
                <a:ea typeface="Calibri"/>
              </a:rPr>
              <a:t> </a:t>
            </a:r>
            <a:r>
              <a:rPr lang="en-US" sz="3600" dirty="0" err="1" smtClean="0">
                <a:latin typeface="SutonnyMJ"/>
                <a:ea typeface="Calibri"/>
              </a:rPr>
              <a:t>gধ্যে</a:t>
            </a:r>
            <a:r>
              <a:rPr lang="en-US" sz="3600" dirty="0" smtClean="0">
                <a:latin typeface="SutonnyMJ"/>
                <a:ea typeface="Calibri"/>
              </a:rPr>
              <a:t> </a:t>
            </a:r>
            <a:r>
              <a:rPr lang="en-US" sz="3600" dirty="0" err="1" smtClean="0">
                <a:latin typeface="SutonnyMJ"/>
                <a:ea typeface="Calibri"/>
              </a:rPr>
              <a:t>i‡q‡Q</a:t>
            </a:r>
            <a:endParaRPr lang="en-US" sz="3600" dirty="0"/>
          </a:p>
        </p:txBody>
      </p:sp>
      <p:pic>
        <p:nvPicPr>
          <p:cNvPr id="21506" name="Picture 2" descr="E:\Nekles pic\1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2895600" cy="3327400"/>
          </a:xfrm>
          <a:prstGeom prst="rect">
            <a:avLst/>
          </a:prstGeom>
          <a:noFill/>
        </p:spPr>
      </p:pic>
      <p:pic>
        <p:nvPicPr>
          <p:cNvPr id="21507" name="Picture 3" descr="E:\Nekles pic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2743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8862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 err="1" smtClean="0">
                <a:solidFill>
                  <a:schemeClr val="tx1"/>
                </a:solidFill>
                <a:latin typeface="NikoshBAN"/>
                <a:cs typeface="NikoshBAN"/>
              </a:rPr>
              <a:t>বাড়ির</a:t>
            </a:r>
            <a:r>
              <a:rPr lang="en-US" sz="4000" b="1" i="1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/>
                <a:cs typeface="NikoshBAN"/>
              </a:rPr>
              <a:t>কাজ</a:t>
            </a:r>
            <a:endParaRPr lang="en-US" sz="4000" b="1" i="1" dirty="0"/>
          </a:p>
        </p:txBody>
      </p:sp>
      <p:pic>
        <p:nvPicPr>
          <p:cNvPr id="3" name="Picture 2" descr="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"/>
            <a:ext cx="42672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581400"/>
            <a:ext cx="50292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kãv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_© I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UxKv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58674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</a:rPr>
              <a:t>ab¨ev</a:t>
            </a:r>
            <a:r>
              <a:rPr lang="en-US" sz="8800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88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kles pic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629400" cy="426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228600"/>
            <a:ext cx="655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bK‡jm</a:t>
            </a:r>
            <a:r>
              <a:rPr lang="en-US" sz="7200" smtClean="0">
                <a:solidFill>
                  <a:srgbClr val="FF0000"/>
                </a:solidFill>
                <a:latin typeface="SutonnyMJ" pitchFamily="2" charset="0"/>
              </a:rPr>
              <a:t> ২/১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609600"/>
            <a:ext cx="3200400" cy="121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†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bK</a:t>
            </a:r>
            <a:r>
              <a:rPr lang="en-US" sz="5400" b="1" dirty="0" err="1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jm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ight Arrow Callout 2"/>
          <p:cNvSpPr/>
          <p:nvPr/>
        </p:nvSpPr>
        <p:spPr>
          <a:xfrm>
            <a:off x="304800" y="2667000"/>
            <a:ext cx="3810000" cy="2209800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Mx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দ্যা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gvcvmuv</a:t>
            </a:r>
            <a:endParaRPr lang="en-US" sz="3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050" name="Picture 2" descr="E:\Nekles pic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0"/>
            <a:ext cx="481148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6900" y="533400"/>
            <a:ext cx="54102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atin typeface="NikoshBAN"/>
                <a:cs typeface="NikoshBAN"/>
              </a:rPr>
              <a:t>শিখনফল</a:t>
            </a:r>
            <a:endParaRPr lang="en-US" sz="4400" b="1" dirty="0">
              <a:latin typeface="NikoshBAN"/>
              <a:cs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2590800"/>
            <a:ext cx="7391400" cy="39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smtClean="0">
                <a:latin typeface="NikoshBAN"/>
                <a:cs typeface="NikoshBAN"/>
              </a:rPr>
              <a:t>১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/>
                <a:cs typeface="SutonnyMJ" pitchFamily="2" charset="0"/>
              </a:rPr>
              <a:t>†jLK </a:t>
            </a:r>
            <a:r>
              <a:rPr lang="en-US" sz="3200" dirty="0" err="1" smtClean="0">
                <a:latin typeface="NikoshBAN"/>
                <a:cs typeface="NikoshBAN"/>
              </a:rPr>
              <a:t>সম্পর্কে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বলতে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পারবে</a:t>
            </a:r>
            <a:r>
              <a:rPr lang="en-US" sz="3200" dirty="0" smtClean="0">
                <a:latin typeface="NikoshBAN"/>
                <a:cs typeface="NikoshBAN"/>
              </a:rPr>
              <a:t> ।</a:t>
            </a:r>
            <a:endParaRPr lang="en-US" sz="3200" dirty="0" smtClean="0"/>
          </a:p>
          <a:p>
            <a:pPr algn="just"/>
            <a:r>
              <a:rPr lang="en-US" sz="3200" dirty="0" smtClean="0">
                <a:latin typeface="NikoshBAN"/>
                <a:cs typeface="NikoshBAN"/>
              </a:rPr>
              <a:t>২. </a:t>
            </a:r>
            <a:r>
              <a:rPr lang="en-US" sz="3200" dirty="0" err="1" smtClean="0">
                <a:latin typeface="NikoshBAN"/>
                <a:cs typeface="NikoshBAN"/>
              </a:rPr>
              <a:t>সরব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পাঠ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করতে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পারবে</a:t>
            </a:r>
            <a:r>
              <a:rPr lang="en-US" sz="3200" dirty="0" smtClean="0">
                <a:latin typeface="NikoshBAN"/>
                <a:cs typeface="NikoshBAN"/>
              </a:rPr>
              <a:t> ।</a:t>
            </a:r>
            <a:endParaRPr lang="en-US" sz="3200" dirty="0" smtClean="0"/>
          </a:p>
          <a:p>
            <a:pPr algn="just"/>
            <a:r>
              <a:rPr lang="en-US" sz="3200" dirty="0" smtClean="0">
                <a:latin typeface="NikoshBAN"/>
                <a:cs typeface="NikoshBAN"/>
              </a:rPr>
              <a:t>৩. </a:t>
            </a:r>
            <a:r>
              <a:rPr lang="en-US" sz="3200" dirty="0" err="1" smtClean="0">
                <a:latin typeface="NikoshBAN"/>
                <a:cs typeface="NikoshBAN"/>
              </a:rPr>
              <a:t>শব্দার্থ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বলতে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পারবে</a:t>
            </a:r>
            <a:r>
              <a:rPr lang="en-US" sz="3200" dirty="0" smtClean="0">
                <a:latin typeface="NikoshBAN"/>
                <a:cs typeface="NikoshBAN"/>
              </a:rPr>
              <a:t>।</a:t>
            </a:r>
            <a:endParaRPr lang="en-US" sz="3200" dirty="0">
              <a:latin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381000"/>
            <a:ext cx="4114800" cy="1295400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Mx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দ্যা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gvcvmuv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304800" y="1600200"/>
            <a:ext cx="2895600" cy="46482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/>
                <a:ea typeface="Calibri"/>
              </a:rPr>
              <a:t>Mx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দ্যা</a:t>
            </a:r>
            <a:r>
              <a:rPr lang="en-US" sz="3200" dirty="0" smtClean="0">
                <a:latin typeface="SutonnyMJ"/>
                <a:ea typeface="Calibri"/>
              </a:rPr>
              <a:t> †</a:t>
            </a:r>
            <a:r>
              <a:rPr lang="en-US" sz="3200" dirty="0" err="1" smtClean="0">
                <a:latin typeface="SutonnyMJ"/>
                <a:ea typeface="Calibri"/>
              </a:rPr>
              <a:t>gvcvmuv</a:t>
            </a:r>
            <a:r>
              <a:rPr lang="en-US" sz="3200" dirty="0" smtClean="0">
                <a:latin typeface="SutonnyMJ"/>
                <a:ea typeface="Calibri"/>
              </a:rPr>
              <a:t> 1850 </a:t>
            </a:r>
            <a:r>
              <a:rPr lang="en-US" sz="3200" dirty="0" err="1" smtClean="0">
                <a:latin typeface="SutonnyMJ"/>
                <a:ea typeface="Calibri"/>
              </a:rPr>
              <a:t>wLªóv‡ãi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smtClean="0">
                <a:latin typeface="SutonnyMJ"/>
                <a:ea typeface="Calibri"/>
              </a:rPr>
              <a:t>5B </a:t>
            </a:r>
            <a:r>
              <a:rPr lang="en-US" sz="3200" dirty="0" err="1" smtClean="0">
                <a:latin typeface="SutonnyMJ"/>
                <a:ea typeface="Calibri"/>
              </a:rPr>
              <a:t>AvMস্ট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d«v‡Ýi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bg©vwÛ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kn‡i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Rb¥MÖnY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K‡ib</a:t>
            </a:r>
            <a:endParaRPr lang="en-US" sz="3200" dirty="0"/>
          </a:p>
        </p:txBody>
      </p:sp>
      <p:pic>
        <p:nvPicPr>
          <p:cNvPr id="15362" name="Picture 2" descr="E:\Nekles pic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5257800" cy="463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457200"/>
            <a:ext cx="4114800" cy="1447800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Mx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দ্যv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gvcvmuv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ight Arrow Callout 2"/>
          <p:cNvSpPr/>
          <p:nvPr/>
        </p:nvSpPr>
        <p:spPr>
          <a:xfrm>
            <a:off x="381000" y="2209800"/>
            <a:ext cx="3657600" cy="3124200"/>
          </a:xfrm>
          <a:prstGeom prst="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/>
                <a:ea typeface="Calibri"/>
              </a:rPr>
              <a:t>Zuvi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wcZvi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bvg</a:t>
            </a:r>
            <a:r>
              <a:rPr lang="en-US" sz="3200" dirty="0" smtClean="0">
                <a:latin typeface="SutonnyMJ"/>
                <a:ea typeface="Calibri"/>
              </a:rPr>
              <a:t> ¸¯</a:t>
            </a:r>
            <a:r>
              <a:rPr lang="en-US" sz="3200" dirty="0" err="1" smtClean="0">
                <a:latin typeface="SutonnyMJ"/>
                <a:ea typeface="Calibri"/>
              </a:rPr>
              <a:t>Ívf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দ্য</a:t>
            </a:r>
            <a:r>
              <a:rPr lang="en-US" sz="3200" dirty="0" smtClean="0">
                <a:latin typeface="SutonnyMJ"/>
                <a:ea typeface="Calibri"/>
              </a:rPr>
              <a:t> †</a:t>
            </a:r>
            <a:r>
              <a:rPr lang="en-US" sz="3200" dirty="0" err="1" smtClean="0">
                <a:latin typeface="SutonnyMJ"/>
                <a:ea typeface="Calibri"/>
              </a:rPr>
              <a:t>gvcvmuv</a:t>
            </a:r>
            <a:r>
              <a:rPr lang="en-US" sz="3200" dirty="0" smtClean="0">
                <a:latin typeface="SutonnyMJ"/>
                <a:ea typeface="Calibri"/>
              </a:rPr>
              <a:t> I </a:t>
            </a:r>
            <a:r>
              <a:rPr lang="en-US" sz="3200" dirty="0" err="1" smtClean="0">
                <a:latin typeface="SutonnyMJ"/>
                <a:ea typeface="Calibri"/>
              </a:rPr>
              <a:t>gv‡qi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bvg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jiv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wj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r>
              <a:rPr lang="en-US" sz="3200" dirty="0" err="1" smtClean="0">
                <a:latin typeface="SutonnyMJ"/>
                <a:ea typeface="Calibri"/>
              </a:rPr>
              <a:t>cqwUwfb</a:t>
            </a:r>
            <a:r>
              <a:rPr lang="en-US" sz="3200" dirty="0" smtClean="0">
                <a:latin typeface="SutonnyMJ"/>
                <a:ea typeface="Calibri"/>
              </a:rPr>
              <a:t> </a:t>
            </a:r>
            <a:endParaRPr lang="en-US" sz="3200" dirty="0"/>
          </a:p>
        </p:txBody>
      </p:sp>
      <p:pic>
        <p:nvPicPr>
          <p:cNvPr id="16386" name="Picture 2" descr="E:\Nekles pic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200"/>
            <a:ext cx="2209800" cy="3657600"/>
          </a:xfrm>
          <a:prstGeom prst="rect">
            <a:avLst/>
          </a:prstGeom>
          <a:noFill/>
        </p:spPr>
      </p:pic>
      <p:pic>
        <p:nvPicPr>
          <p:cNvPr id="16387" name="Picture 3" descr="E:\Nekles pic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81200"/>
            <a:ext cx="2362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Nekles pic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3657600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762000"/>
            <a:ext cx="3352800" cy="502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/>
                <a:ea typeface="Calibri"/>
              </a:rPr>
              <a:t>†</a:t>
            </a:r>
            <a:r>
              <a:rPr lang="en-US" sz="4400" dirty="0" err="1" smtClean="0">
                <a:latin typeface="SutonnyMJ"/>
                <a:ea typeface="Calibri"/>
              </a:rPr>
              <a:t>mLv‡b</a:t>
            </a:r>
            <a:r>
              <a:rPr lang="en-US" sz="4400" dirty="0" smtClean="0">
                <a:latin typeface="SutonnyMJ"/>
                <a:ea typeface="Calibri"/>
              </a:rPr>
              <a:t> </a:t>
            </a:r>
            <a:r>
              <a:rPr lang="en-US" sz="4400" dirty="0" err="1" smtClean="0">
                <a:latin typeface="SutonnyMJ"/>
                <a:ea typeface="Calibri"/>
              </a:rPr>
              <a:t>weখ্যvZ</a:t>
            </a:r>
            <a:r>
              <a:rPr lang="en-US" sz="4400" dirty="0" smtClean="0">
                <a:latin typeface="SutonnyMJ"/>
                <a:ea typeface="Calibri"/>
              </a:rPr>
              <a:t> </a:t>
            </a:r>
            <a:r>
              <a:rPr lang="en-US" sz="4400" dirty="0" err="1" smtClean="0">
                <a:latin typeface="SutonnyMJ"/>
                <a:ea typeface="Calibri"/>
              </a:rPr>
              <a:t>Jcন্যvwmK</a:t>
            </a:r>
            <a:r>
              <a:rPr lang="en-US" sz="4400" dirty="0" smtClean="0">
                <a:latin typeface="SutonnyMJ"/>
                <a:ea typeface="Calibri"/>
              </a:rPr>
              <a:t> ¸¯</a:t>
            </a:r>
            <a:r>
              <a:rPr lang="en-US" sz="4400" dirty="0" err="1" smtClean="0">
                <a:latin typeface="SutonnyMJ"/>
                <a:ea typeface="Calibri"/>
              </a:rPr>
              <a:t>Ívf</a:t>
            </a:r>
            <a:r>
              <a:rPr lang="en-US" sz="4400" dirty="0" smtClean="0">
                <a:latin typeface="SutonnyMJ"/>
                <a:ea typeface="Calibri"/>
              </a:rPr>
              <a:t> d¬‡</a:t>
            </a:r>
            <a:r>
              <a:rPr lang="en-US" sz="4400" dirty="0" err="1" smtClean="0">
                <a:latin typeface="SutonnyMJ"/>
                <a:ea typeface="Calibri"/>
              </a:rPr>
              <a:t>eqvi-Gi</a:t>
            </a:r>
            <a:r>
              <a:rPr lang="en-US" sz="4400" dirty="0" smtClean="0">
                <a:latin typeface="SutonnyMJ"/>
                <a:ea typeface="Calibri"/>
              </a:rPr>
              <a:t> m‡½ </a:t>
            </a:r>
            <a:r>
              <a:rPr lang="en-US" sz="4400" dirty="0" err="1" smtClean="0">
                <a:latin typeface="SutonnyMJ"/>
                <a:ea typeface="Calibri"/>
              </a:rPr>
              <a:t>Zuvi</a:t>
            </a:r>
            <a:r>
              <a:rPr lang="en-US" sz="4400" dirty="0" smtClean="0">
                <a:latin typeface="SutonnyMJ"/>
                <a:ea typeface="Calibri"/>
              </a:rPr>
              <a:t> </a:t>
            </a:r>
            <a:r>
              <a:rPr lang="en-US" sz="4400" dirty="0" err="1" smtClean="0">
                <a:latin typeface="SutonnyMJ"/>
                <a:ea typeface="Calibri"/>
              </a:rPr>
              <a:t>cwiPq</a:t>
            </a:r>
            <a:r>
              <a:rPr lang="en-US" sz="4400" dirty="0" smtClean="0">
                <a:latin typeface="SutonnyMJ"/>
                <a:ea typeface="Calibri"/>
              </a:rPr>
              <a:t> N‡U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304800"/>
            <a:ext cx="4114800" cy="1905000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Mx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দ্যv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gvcvmuv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8434" name="Picture 2" descr="E:\Nekles pic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2247900" cy="3124200"/>
          </a:xfrm>
          <a:prstGeom prst="rect">
            <a:avLst/>
          </a:prstGeom>
          <a:noFill/>
        </p:spPr>
      </p:pic>
      <p:pic>
        <p:nvPicPr>
          <p:cNvPr id="18435" name="Picture 3" descr="E:\Nekles pic\3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362200"/>
            <a:ext cx="1971675" cy="3143250"/>
          </a:xfrm>
          <a:prstGeom prst="rect">
            <a:avLst/>
          </a:prstGeom>
          <a:noFill/>
        </p:spPr>
      </p:pic>
      <p:pic>
        <p:nvPicPr>
          <p:cNvPr id="18436" name="Picture 4" descr="E:\Nekles pic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4384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457200"/>
            <a:ext cx="5029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MJ"/>
                <a:ea typeface="Calibri"/>
              </a:rPr>
              <a:t>Abyev</a:t>
            </a:r>
            <a:r>
              <a:rPr lang="en-US" sz="3600" b="1" dirty="0" smtClean="0">
                <a:latin typeface="SutonnyMJ"/>
                <a:ea typeface="Calibri"/>
              </a:rPr>
              <a:t>`</a:t>
            </a:r>
            <a:endParaRPr lang="en-US" sz="3600" dirty="0"/>
          </a:p>
        </p:txBody>
      </p:sp>
      <p:sp>
        <p:nvSpPr>
          <p:cNvPr id="4" name="Right Arrow Callout 3"/>
          <p:cNvSpPr/>
          <p:nvPr/>
        </p:nvSpPr>
        <p:spPr>
          <a:xfrm>
            <a:off x="304800" y="2209800"/>
            <a:ext cx="3048000" cy="3352800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c~‡Y©›`y `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w¯Í`vi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9458" name="Picture 2" descr="E:\Nekles pic\8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313" y="2209800"/>
            <a:ext cx="2224087" cy="3352800"/>
          </a:xfrm>
          <a:prstGeom prst="rect">
            <a:avLst/>
          </a:prstGeom>
          <a:noFill/>
        </p:spPr>
      </p:pic>
      <p:pic>
        <p:nvPicPr>
          <p:cNvPr id="19459" name="Picture 3" descr="E:\Nekles pic\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2209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128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 computer</cp:lastModifiedBy>
  <cp:revision>20</cp:revision>
  <dcterms:created xsi:type="dcterms:W3CDTF">2014-11-23T03:25:02Z</dcterms:created>
  <dcterms:modified xsi:type="dcterms:W3CDTF">2016-12-23T06:25:37Z</dcterms:modified>
</cp:coreProperties>
</file>